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415" r:id="rId142"/>
    <p:sldId id="389" r:id="rId143"/>
    <p:sldId id="395" r:id="rId144"/>
    <p:sldId id="396" r:id="rId145"/>
    <p:sldId id="399" r:id="rId146"/>
    <p:sldId id="400" r:id="rId147"/>
    <p:sldId id="402" r:id="rId148"/>
    <p:sldId id="403" r:id="rId149"/>
    <p:sldId id="404" r:id="rId150"/>
    <p:sldId id="406" r:id="rId151"/>
    <p:sldId id="407" r:id="rId152"/>
    <p:sldId id="408" r:id="rId153"/>
    <p:sldId id="410" r:id="rId154"/>
    <p:sldId id="411" r:id="rId15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540" autoAdjust="0"/>
  </p:normalViewPr>
  <p:slideViewPr>
    <p:cSldViewPr>
      <p:cViewPr>
        <p:scale>
          <a:sx n="50" d="100"/>
          <a:sy n="50" d="100"/>
        </p:scale>
        <p:origin x="-2076" y="-39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2018/6/11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150</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2018/6/11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2018/6/11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2018/6/11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2018/6/11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8.wmf"/><Relationship Id="rId4" Type="http://schemas.openxmlformats.org/officeDocument/2006/relationships/oleObject" Target="../embeddings/oleObject3.bin"/></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8.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_rels/slide1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4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5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15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88.emf"/><Relationship Id="rId4" Type="http://schemas.openxmlformats.org/officeDocument/2006/relationships/package" Target="../embeddings/Microsoft_Excel_Worksheet3.xlsx"/></Relationships>
</file>

<file path=ppt/slides/_rels/slide1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2.emf"/><Relationship Id="rId4" Type="http://schemas.openxmlformats.org/officeDocument/2006/relationships/package" Target="../embeddings/Microsoft_PowerPoint_Slide1.sldx"/></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gif"/><Relationship Id="rId5" Type="http://schemas.openxmlformats.org/officeDocument/2006/relationships/image" Target="../media/image59.gif"/><Relationship Id="rId4" Type="http://schemas.openxmlformats.org/officeDocument/2006/relationships/image" Target="../media/image58.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oleObject" Target="../embeddings/oleObject2.bin"/><Relationship Id="rId7" Type="http://schemas.openxmlformats.org/officeDocument/2006/relationships/image" Target="../media/image84.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3.png"/><Relationship Id="rId5" Type="http://schemas.openxmlformats.org/officeDocument/2006/relationships/image" Target="../media/image82.emf"/><Relationship Id="rId10" Type="http://schemas.openxmlformats.org/officeDocument/2006/relationships/image" Target="../media/image87.tiff"/><Relationship Id="rId4"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vsdx"/><Relationship Id="rId9" Type="http://schemas.openxmlformats.org/officeDocument/2006/relationships/image" Target="../media/image86.tiff"/></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90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7201972"/>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a:t>Kernel</a:t>
            </a:r>
            <a:r>
              <a:rPr kumimoji="1" lang="en-US" altLang="ja-JP" sz="1400" dirty="0"/>
              <a:t> (or </a:t>
            </a:r>
            <a:r>
              <a:rPr kumimoji="1" lang="en-US" altLang="ja-JP" sz="1400" b="1" dirty="0" err="1"/>
              <a:t>init</a:t>
            </a:r>
            <a:r>
              <a:rPr kumimoji="1" lang="en-US" altLang="ja-JP" sz="1400" dirty="0"/>
              <a:t>?), a process can NOT ignore this; the process will die immediately.</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smtClean="0"/>
              <a:t>Wh</a:t>
            </a:r>
            <a:r>
              <a:rPr lang="en-US" altLang="ja-JP" dirty="0"/>
              <a:t>o</a:t>
            </a:r>
            <a:r>
              <a:rPr lang="en-US" altLang="ja-JP" dirty="0" smtClean="0"/>
              <a:t> </a:t>
            </a:r>
            <a:r>
              <a:rPr lang="en-US" altLang="ja-JP" dirty="0"/>
              <a:t>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496" name="ワークシート" r:id="rId4" imgW="7791626" imgH="5645385" progId="Excel.Sheet.12">
                  <p:embed/>
                </p:oleObj>
              </mc:Choice>
              <mc:Fallback>
                <p:oleObj name="ワークシート" r:id="rId4" imgW="7791626" imgH="5645385" progId="Excel.Sheet.12">
                  <p:embed/>
                  <p:pic>
                    <p:nvPicPr>
                      <p:cNvPr id="0" name=""/>
                      <p:cNvPicPr/>
                      <p:nvPr/>
                    </p:nvPicPr>
                    <p:blipFill>
                      <a:blip r:embed="rId5"/>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743"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693319"/>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a:t>
            </a:r>
            <a:r>
              <a:rPr lang="zh-CN" altLang="en-US" dirty="0"/>
              <a:t>注意不是</a:t>
            </a:r>
            <a:r>
              <a:rPr lang="en-US" altLang="zh-CN" dirty="0"/>
              <a:t>threads</a:t>
            </a:r>
            <a:r>
              <a:rPr lang="en-US" dirty="0"/>
              <a:t>)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想比在</a:t>
            </a:r>
            <a:r>
              <a:rPr lang="en-US" altLang="zh-CN" dirty="0"/>
              <a:t>user space</a:t>
            </a:r>
            <a:r>
              <a:rPr lang="zh-CN" altLang="en-US" dirty="0"/>
              <a:t>中的</a:t>
            </a:r>
            <a:r>
              <a:rPr lang="en-US" altLang="zh-CN" dirty="0"/>
              <a:t>stack frame)</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9104"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674783" y="11971807"/>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20776</TotalTime>
  <Words>28718</Words>
  <Application>Microsoft Office PowerPoint</Application>
  <PresentationFormat>画面に合わせる (4:3)</PresentationFormat>
  <Paragraphs>3127</Paragraphs>
  <Slides>154</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154</vt:i4>
      </vt:variant>
    </vt:vector>
  </HeadingPairs>
  <TitlesOfParts>
    <vt:vector size="159"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2586</cp:revision>
  <dcterms:created xsi:type="dcterms:W3CDTF">2016-01-14T23:49:10Z</dcterms:created>
  <dcterms:modified xsi:type="dcterms:W3CDTF">2018-06-11T01:58:42Z</dcterms:modified>
</cp:coreProperties>
</file>